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600450" cy="5400675"/>
  <p:notesSz cx="10450513" cy="73183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245428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490856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736284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981712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227139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1472567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1717996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1963423" algn="l" defTabSz="49085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1701">
          <p15:clr>
            <a:srgbClr val="A4A3A4"/>
          </p15:clr>
        </p15:guide>
        <p15:guide id="4" pos="1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  <p15:guide id="3" orient="horz" pos="2305">
          <p15:clr>
            <a:srgbClr val="A4A3A4"/>
          </p15:clr>
        </p15:guide>
        <p15:guide id="4" pos="32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B23"/>
    <a:srgbClr val="D3C5C3"/>
    <a:srgbClr val="004C10"/>
    <a:srgbClr val="2D7545"/>
    <a:srgbClr val="7F0F03"/>
    <a:srgbClr val="ECC430"/>
    <a:srgbClr val="663300"/>
    <a:srgbClr val="FF0000"/>
    <a:srgbClr val="FF9900"/>
    <a:srgbClr val="FFD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86" d="100"/>
          <a:sy n="86" d="100"/>
        </p:scale>
        <p:origin x="2208" y="30"/>
      </p:cViewPr>
      <p:guideLst>
        <p:guide orient="horz" pos="3435"/>
        <p:guide pos="2449"/>
        <p:guide orient="horz" pos="1701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2305"/>
        <p:guide pos="32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918942" y="0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100"/>
            </a:lvl1pPr>
          </a:lstStyle>
          <a:p>
            <a:fld id="{EE9052AC-22C8-44EE-B9CE-DD76BB601DBD}" type="datetime1">
              <a:rPr kumimoji="1" lang="ja-JP" altLang="en-US" smtClean="0"/>
              <a:t>2020/10/12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6951515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918942" y="6951515"/>
            <a:ext cx="4529311" cy="365752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4528554" cy="36718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919550" y="2"/>
            <a:ext cx="4528554" cy="367189"/>
          </a:xfrm>
          <a:prstGeom prst="rect">
            <a:avLst/>
          </a:prstGeom>
        </p:spPr>
        <p:txBody>
          <a:bodyPr vert="horz" lIns="97119" tIns="48560" rIns="97119" bIns="48560" rtlCol="0"/>
          <a:lstStyle>
            <a:lvl1pPr algn="r">
              <a:defRPr sz="1100"/>
            </a:lvl1pPr>
          </a:lstStyle>
          <a:p>
            <a:fld id="{8A11C0AF-9DEE-4C36-8AAF-5834471A2F28}" type="datetime1">
              <a:rPr kumimoji="1" lang="ja-JP" altLang="en-US" smtClean="0"/>
              <a:t>2020/10/12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02138" y="914400"/>
            <a:ext cx="1646237" cy="247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19" tIns="48560" rIns="97119" bIns="48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45052" y="3521971"/>
            <a:ext cx="8360410" cy="2881610"/>
          </a:xfrm>
          <a:prstGeom prst="rect">
            <a:avLst/>
          </a:prstGeom>
        </p:spPr>
        <p:txBody>
          <a:bodyPr vert="horz" lIns="97119" tIns="48560" rIns="97119" bIns="48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6951189"/>
            <a:ext cx="4528554" cy="36718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919550" y="6951189"/>
            <a:ext cx="4528554" cy="367188"/>
          </a:xfrm>
          <a:prstGeom prst="rect">
            <a:avLst/>
          </a:prstGeom>
        </p:spPr>
        <p:txBody>
          <a:bodyPr vert="horz" lIns="97119" tIns="48560" rIns="97119" bIns="4856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245428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490856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736284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981712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1227139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1472567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717996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963423" algn="l" defTabSz="490856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66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7" y="883861"/>
            <a:ext cx="3060383" cy="1880235"/>
          </a:xfrm>
          <a:prstGeom prst="rect">
            <a:avLst/>
          </a:prstGeom>
        </p:spPr>
        <p:txBody>
          <a:bodyPr lIns="44047" tIns="22023" rIns="44047" bIns="22023" anchor="b"/>
          <a:lstStyle>
            <a:lvl1pPr algn="ctr"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60" y="2836605"/>
            <a:ext cx="2700337" cy="1303913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 algn="ctr">
              <a:buNone/>
              <a:defRPr sz="1000"/>
            </a:lvl1pPr>
            <a:lvl2pPr marL="187264" indent="0" algn="ctr">
              <a:buNone/>
              <a:defRPr sz="800"/>
            </a:lvl2pPr>
            <a:lvl3pPr marL="374528" indent="0" algn="ctr">
              <a:buNone/>
              <a:defRPr sz="700"/>
            </a:lvl3pPr>
            <a:lvl4pPr marL="561793" indent="0" algn="ctr">
              <a:buNone/>
              <a:defRPr sz="700"/>
            </a:lvl4pPr>
            <a:lvl5pPr marL="749057" indent="0" algn="ctr">
              <a:buNone/>
              <a:defRPr sz="700"/>
            </a:lvl5pPr>
            <a:lvl6pPr marL="936322" indent="0" algn="ctr">
              <a:buNone/>
              <a:defRPr sz="700"/>
            </a:lvl6pPr>
            <a:lvl7pPr marL="1123586" indent="0" algn="ctr">
              <a:buNone/>
              <a:defRPr sz="700"/>
            </a:lvl7pPr>
            <a:lvl8pPr marL="1310850" indent="0" algn="ctr">
              <a:buNone/>
              <a:defRPr sz="700"/>
            </a:lvl8pPr>
            <a:lvl9pPr marL="1498114" indent="0" algn="ctr">
              <a:buNone/>
              <a:defRPr sz="7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724" y="1437613"/>
            <a:ext cx="3105002" cy="3427004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4" y="287538"/>
            <a:ext cx="776347" cy="4576823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4" y="287538"/>
            <a:ext cx="2284035" cy="4576823"/>
          </a:xfrm>
          <a:prstGeom prst="rect">
            <a:avLst/>
          </a:prstGeom>
        </p:spPr>
        <p:txBody>
          <a:bodyPr vert="eaVert"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24" y="1437613"/>
            <a:ext cx="3105002" cy="3427004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1"/>
            <a:ext cx="3105388" cy="2246530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2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5"/>
            <a:ext cx="3105388" cy="1181397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1872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7452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6179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7490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93632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12358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31085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49811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4" y="1437679"/>
            <a:ext cx="1530191" cy="3426679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31" y="1437679"/>
            <a:ext cx="1530191" cy="3426679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8"/>
            <a:ext cx="3105388" cy="104388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2" y="1323917"/>
            <a:ext cx="1523159" cy="648831"/>
          </a:xfrm>
          <a:prstGeom prst="rect">
            <a:avLst/>
          </a:prstGeom>
        </p:spPr>
        <p:txBody>
          <a:bodyPr lIns="44047" tIns="22023" rIns="44047" bIns="22023" anchor="b"/>
          <a:lstStyle>
            <a:lvl1pPr marL="0" indent="0">
              <a:buNone/>
              <a:defRPr sz="1000" b="1"/>
            </a:lvl1pPr>
            <a:lvl2pPr marL="187264" indent="0">
              <a:buNone/>
              <a:defRPr sz="800" b="1"/>
            </a:lvl2pPr>
            <a:lvl3pPr marL="374528" indent="0">
              <a:buNone/>
              <a:defRPr sz="700" b="1"/>
            </a:lvl3pPr>
            <a:lvl4pPr marL="561793" indent="0">
              <a:buNone/>
              <a:defRPr sz="700" b="1"/>
            </a:lvl4pPr>
            <a:lvl5pPr marL="749057" indent="0">
              <a:buNone/>
              <a:defRPr sz="700" b="1"/>
            </a:lvl5pPr>
            <a:lvl6pPr marL="936322" indent="0">
              <a:buNone/>
              <a:defRPr sz="700" b="1"/>
            </a:lvl6pPr>
            <a:lvl7pPr marL="1123586" indent="0">
              <a:buNone/>
              <a:defRPr sz="700" b="1"/>
            </a:lvl7pPr>
            <a:lvl8pPr marL="1310850" indent="0">
              <a:buNone/>
              <a:defRPr sz="700" b="1"/>
            </a:lvl8pPr>
            <a:lvl9pPr marL="1498114" indent="0">
              <a:buNone/>
              <a:defRPr sz="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2" y="1972748"/>
            <a:ext cx="1523159" cy="2901613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7"/>
            <a:ext cx="1530660" cy="648831"/>
          </a:xfrm>
          <a:prstGeom prst="rect">
            <a:avLst/>
          </a:prstGeom>
        </p:spPr>
        <p:txBody>
          <a:bodyPr lIns="44047" tIns="22023" rIns="44047" bIns="22023" anchor="b"/>
          <a:lstStyle>
            <a:lvl1pPr marL="0" indent="0">
              <a:buNone/>
              <a:defRPr sz="1000" b="1"/>
            </a:lvl1pPr>
            <a:lvl2pPr marL="187264" indent="0">
              <a:buNone/>
              <a:defRPr sz="800" b="1"/>
            </a:lvl2pPr>
            <a:lvl3pPr marL="374528" indent="0">
              <a:buNone/>
              <a:defRPr sz="700" b="1"/>
            </a:lvl3pPr>
            <a:lvl4pPr marL="561793" indent="0">
              <a:buNone/>
              <a:defRPr sz="700" b="1"/>
            </a:lvl4pPr>
            <a:lvl5pPr marL="749057" indent="0">
              <a:buNone/>
              <a:defRPr sz="700" b="1"/>
            </a:lvl5pPr>
            <a:lvl6pPr marL="936322" indent="0">
              <a:buNone/>
              <a:defRPr sz="700" b="1"/>
            </a:lvl6pPr>
            <a:lvl7pPr marL="1123586" indent="0">
              <a:buNone/>
              <a:defRPr sz="700" b="1"/>
            </a:lvl7pPr>
            <a:lvl8pPr marL="1310850" indent="0">
              <a:buNone/>
              <a:defRPr sz="700" b="1"/>
            </a:lvl8pPr>
            <a:lvl9pPr marL="1498114" indent="0">
              <a:buNone/>
              <a:defRPr sz="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8"/>
            <a:ext cx="1530660" cy="2901613"/>
          </a:xfrm>
          <a:prstGeom prst="rect">
            <a:avLst/>
          </a:prstGeom>
        </p:spPr>
        <p:txBody>
          <a:bodyPr lIns="44047" tIns="22023" rIns="44047" bIns="2202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24" y="287681"/>
            <a:ext cx="3105002" cy="1043821"/>
          </a:xfrm>
          <a:prstGeom prst="rect">
            <a:avLst/>
          </a:prstGeom>
        </p:spPr>
        <p:txBody>
          <a:bodyPr lIns="44047" tIns="22023" rIns="44047" bIns="2202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2" y="360047"/>
            <a:ext cx="1161239" cy="1260157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1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9"/>
            <a:ext cx="1822728" cy="38379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2" y="1620204"/>
            <a:ext cx="1161239" cy="3001625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700"/>
            </a:lvl1pPr>
            <a:lvl2pPr marL="187264" indent="0">
              <a:buNone/>
              <a:defRPr sz="600"/>
            </a:lvl2pPr>
            <a:lvl3pPr marL="374528" indent="0">
              <a:buNone/>
              <a:defRPr sz="500"/>
            </a:lvl3pPr>
            <a:lvl4pPr marL="561793" indent="0">
              <a:buNone/>
              <a:defRPr sz="400"/>
            </a:lvl4pPr>
            <a:lvl5pPr marL="749057" indent="0">
              <a:buNone/>
              <a:defRPr sz="400"/>
            </a:lvl5pPr>
            <a:lvl6pPr marL="936322" indent="0">
              <a:buNone/>
              <a:defRPr sz="400"/>
            </a:lvl6pPr>
            <a:lvl7pPr marL="1123586" indent="0">
              <a:buNone/>
              <a:defRPr sz="400"/>
            </a:lvl7pPr>
            <a:lvl8pPr marL="1310850" indent="0">
              <a:buNone/>
              <a:defRPr sz="400"/>
            </a:lvl8pPr>
            <a:lvl9pPr marL="1498114" indent="0">
              <a:buNone/>
              <a:defRPr sz="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2" y="360047"/>
            <a:ext cx="1161239" cy="1260157"/>
          </a:xfrm>
          <a:prstGeom prst="rect">
            <a:avLst/>
          </a:prstGeom>
        </p:spPr>
        <p:txBody>
          <a:bodyPr lIns="44047" tIns="22023" rIns="44047" bIns="22023" anchor="b"/>
          <a:lstStyle>
            <a:lvl1pPr>
              <a:defRPr sz="1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9"/>
            <a:ext cx="1822728" cy="3837980"/>
          </a:xfrm>
          <a:prstGeom prst="rect">
            <a:avLst/>
          </a:prstGeom>
        </p:spPr>
        <p:txBody>
          <a:bodyPr lIns="44047" tIns="22023" rIns="44047" bIns="22023" anchor="t"/>
          <a:lstStyle>
            <a:lvl1pPr marL="0" indent="0">
              <a:buNone/>
              <a:defRPr sz="1300"/>
            </a:lvl1pPr>
            <a:lvl2pPr marL="187264" indent="0">
              <a:buNone/>
              <a:defRPr sz="1100"/>
            </a:lvl2pPr>
            <a:lvl3pPr marL="374528" indent="0">
              <a:buNone/>
              <a:defRPr sz="1000"/>
            </a:lvl3pPr>
            <a:lvl4pPr marL="561793" indent="0">
              <a:buNone/>
              <a:defRPr sz="800"/>
            </a:lvl4pPr>
            <a:lvl5pPr marL="749057" indent="0">
              <a:buNone/>
              <a:defRPr sz="800"/>
            </a:lvl5pPr>
            <a:lvl6pPr marL="936322" indent="0">
              <a:buNone/>
              <a:defRPr sz="800"/>
            </a:lvl6pPr>
            <a:lvl7pPr marL="1123586" indent="0">
              <a:buNone/>
              <a:defRPr sz="800"/>
            </a:lvl7pPr>
            <a:lvl8pPr marL="1310850" indent="0">
              <a:buNone/>
              <a:defRPr sz="800"/>
            </a:lvl8pPr>
            <a:lvl9pPr marL="1498114" indent="0">
              <a:buNone/>
              <a:defRPr sz="800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2" y="1620204"/>
            <a:ext cx="1161239" cy="3001625"/>
          </a:xfrm>
          <a:prstGeom prst="rect">
            <a:avLst/>
          </a:prstGeom>
        </p:spPr>
        <p:txBody>
          <a:bodyPr lIns="44047" tIns="22023" rIns="44047" bIns="22023"/>
          <a:lstStyle>
            <a:lvl1pPr marL="0" indent="0">
              <a:buNone/>
              <a:defRPr sz="700"/>
            </a:lvl1pPr>
            <a:lvl2pPr marL="187264" indent="0">
              <a:buNone/>
              <a:defRPr sz="600"/>
            </a:lvl2pPr>
            <a:lvl3pPr marL="374528" indent="0">
              <a:buNone/>
              <a:defRPr sz="500"/>
            </a:lvl3pPr>
            <a:lvl4pPr marL="561793" indent="0">
              <a:buNone/>
              <a:defRPr sz="400"/>
            </a:lvl4pPr>
            <a:lvl5pPr marL="749057" indent="0">
              <a:buNone/>
              <a:defRPr sz="400"/>
            </a:lvl5pPr>
            <a:lvl6pPr marL="936322" indent="0">
              <a:buNone/>
              <a:defRPr sz="400"/>
            </a:lvl6pPr>
            <a:lvl7pPr marL="1123586" indent="0">
              <a:buNone/>
              <a:defRPr sz="400"/>
            </a:lvl7pPr>
            <a:lvl8pPr marL="1310850" indent="0">
              <a:buNone/>
              <a:defRPr sz="400"/>
            </a:lvl8pPr>
            <a:lvl9pPr marL="1498114" indent="0">
              <a:buNone/>
              <a:defRPr sz="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7725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309" y="5005312"/>
            <a:ext cx="1215832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662" y="5005312"/>
            <a:ext cx="810064" cy="287680"/>
          </a:xfrm>
          <a:prstGeom prst="rect">
            <a:avLst/>
          </a:prstGeom>
        </p:spPr>
        <p:txBody>
          <a:bodyPr lIns="44047" tIns="22023" rIns="44047" bIns="22023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220233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440466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660700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880933" algn="l" defTabSz="373938" rtl="0" fontAlgn="base">
        <a:lnSpc>
          <a:spcPct val="90000"/>
        </a:lnSpc>
        <a:spcBef>
          <a:spcPct val="0"/>
        </a:spcBef>
        <a:spcAft>
          <a:spcPct val="0"/>
        </a:spcAft>
        <a:defRPr kumimoji="1" sz="18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93293" indent="-93293" algn="l" defTabSz="373938" rtl="0" fontAlgn="base">
        <a:lnSpc>
          <a:spcPct val="90000"/>
        </a:lnSpc>
        <a:spcBef>
          <a:spcPts val="409"/>
        </a:spcBef>
        <a:spcAft>
          <a:spcPct val="0"/>
        </a:spcAft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45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67996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347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841934" indent="-93293" algn="l" defTabSz="373938" rtl="0" fontAlgn="base">
        <a:lnSpc>
          <a:spcPct val="90000"/>
        </a:lnSpc>
        <a:spcBef>
          <a:spcPts val="205"/>
        </a:spcBef>
        <a:spcAft>
          <a:spcPct val="0"/>
        </a:spcAft>
        <a:buFont typeface="Arial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1029954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218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483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591747" indent="-93632" algn="l" defTabSz="374528" rtl="0" eaLnBrk="1" latinLnBrk="0" hangingPunct="1">
        <a:lnSpc>
          <a:spcPct val="90000"/>
        </a:lnSpc>
        <a:spcBef>
          <a:spcPts val="205"/>
        </a:spcBef>
        <a:buFont typeface="Arial" panose="020B0604020202020204" pitchFamily="34" charset="0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7264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74528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1793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9057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6322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586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0850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114" algn="l" defTabSz="37452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F7B2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800000">
            <a:off x="-3926" y="-7546"/>
            <a:ext cx="3604375" cy="5401132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428" y="225474"/>
            <a:ext cx="3251285" cy="4966797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75937" y="1014114"/>
            <a:ext cx="2959447" cy="2531322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287657" y="3752463"/>
            <a:ext cx="3017287" cy="1346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ja-JP" altLang="en-US" sz="15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30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63452" y="2507"/>
            <a:ext cx="541521" cy="668767"/>
          </a:xfrm>
          <a:prstGeom prst="rect">
            <a:avLst/>
          </a:prstGeom>
          <a:noFill/>
        </p:spPr>
      </p:pic>
      <p:sp>
        <p:nvSpPr>
          <p:cNvPr id="91" name="テキスト ボックス 90"/>
          <p:cNvSpPr txBox="1"/>
          <p:nvPr/>
        </p:nvSpPr>
        <p:spPr>
          <a:xfrm>
            <a:off x="2590192" y="214511"/>
            <a:ext cx="688040" cy="644640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lang="en-US" altLang="ja-JP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day</a:t>
            </a:r>
          </a:p>
          <a:p>
            <a:pPr algn="ctr"/>
            <a:r>
              <a:rPr lang="en-US" altLang="ja-JP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LESSON</a:t>
            </a:r>
          </a:p>
          <a:p>
            <a:pPr algn="ctr"/>
            <a:endParaRPr lang="ja-JP" altLang="en-US" sz="17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505247" y="1007321"/>
            <a:ext cx="1920466" cy="1429471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ココア生地のスポンジに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チョコレートクリームをたっぷりぬって、まわりにチョコレートをデコレーションしたリッチなケーキです。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お菓子づくりが初めての人も大歓迎♪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楽しくケーキ作りをしませんか？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クリスマスパーティーにぴったり♡</a:t>
            </a:r>
            <a:endParaRPr lang="en-US" altLang="ja-JP" sz="8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持ち帰り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チョコレートケーキ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（約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cm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r>
              <a:rPr lang="en-US" altLang="ja-JP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台作成</a:t>
            </a:r>
            <a:endParaRPr lang="en-US" altLang="ja-JP" sz="9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7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31883" y="2542791"/>
            <a:ext cx="2431569" cy="1706470"/>
          </a:xfrm>
          <a:prstGeom prst="rect">
            <a:avLst/>
          </a:prstGeom>
          <a:noFill/>
        </p:spPr>
        <p:txBody>
          <a:bodyPr wrap="square" lIns="44047" tIns="22023" rIns="44047" bIns="22023" rtlCol="0" anchor="t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r>
              <a:rPr lang="en-US" altLang="ja-JP" dirty="0">
                <a:solidFill>
                  <a:srgbClr val="58585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③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21:00※</a:t>
            </a: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夜の部は、ココアスポンジは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事前に作ったものを使用します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en-US" sz="7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796300" y="3334395"/>
            <a:ext cx="1969126" cy="321475"/>
          </a:xfrm>
          <a:prstGeom prst="rect">
            <a:avLst/>
          </a:prstGeom>
          <a:noFill/>
        </p:spPr>
        <p:txBody>
          <a:bodyPr wrap="square" lIns="44047" tIns="22023" rIns="44047" bIns="22023" rtlCol="0" anchor="t">
            <a:spAutoFit/>
          </a:bodyPr>
          <a:lstStyle/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このレッスンは入会金不要です</a:t>
            </a:r>
            <a:endParaRPr lang="en-US" altLang="ja-JP" sz="600" dirty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是非お友達を誘って、ご参加くださいませ。</a:t>
            </a:r>
            <a:endParaRPr lang="en-US" altLang="ja-JP" sz="600" dirty="0">
              <a:solidFill>
                <a:srgbClr val="7030A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皆様のご参加をお待ちしております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65066" y="328437"/>
            <a:ext cx="3298342" cy="685677"/>
          </a:xfrm>
          <a:prstGeom prst="rect">
            <a:avLst/>
          </a:prstGeom>
          <a:noFill/>
        </p:spPr>
        <p:txBody>
          <a:bodyPr wrap="square" lIns="44047" tIns="22023" rIns="44047" bIns="22023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Merry Christmas</a:t>
            </a:r>
          </a:p>
          <a:p>
            <a:pPr>
              <a:lnSpc>
                <a:spcPts val="2500"/>
              </a:lnSpc>
            </a:pPr>
            <a:r>
              <a:rPr lang="ja-JP" altLang="en-US" sz="2000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チョコレートケーキ</a:t>
            </a:r>
            <a:endParaRPr lang="en-US" altLang="ja-JP" sz="2000" dirty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6" y="3695263"/>
            <a:ext cx="1598287" cy="31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正方形/長方形 66"/>
          <p:cNvSpPr/>
          <p:nvPr/>
        </p:nvSpPr>
        <p:spPr>
          <a:xfrm>
            <a:off x="320867" y="3971140"/>
            <a:ext cx="3043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461-0005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名古屋市東区東桜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2-9-4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1105</a:t>
            </a:r>
            <a:endParaRPr lang="ja-JP" altLang="en-US" sz="9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29621" y="4098762"/>
            <a:ext cx="2614058" cy="29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地下鉄　桜通線　高岳駅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番出口より徒歩</a:t>
            </a:r>
            <a:r>
              <a:rPr lang="en-US" altLang="ja-JP" sz="9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345843" y="4371089"/>
            <a:ext cx="65092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ご予約は</a:t>
            </a:r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anc</a:t>
            </a:r>
            <a:r>
              <a:rPr lang="en-US" altLang="ja-JP" sz="1200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ooking.nms@gmail.com</a:t>
            </a:r>
            <a:endParaRPr lang="ja-JP" altLang="en-US" sz="1200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5066" y="4575562"/>
            <a:ext cx="3272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キャンセルについて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事前に材料を準備している都合上、５日前までにお申し出ください。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欠席や振替受講が出来なかった場合、その他等受講出来なかった場合でも、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700" b="1" dirty="0">
                <a:solidFill>
                  <a:srgbClr val="ED7D31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繰り越しやご返金は致しておりません。ご了承くださいませ。</a:t>
            </a:r>
            <a:endParaRPr lang="en-US" altLang="ja-JP" sz="700" b="1" dirty="0">
              <a:solidFill>
                <a:srgbClr val="ED7D31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AutoShape 4" descr="写真 2018-09-09 20 38 31.jpg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7705" y="2431250"/>
            <a:ext cx="221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レッスン料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5,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（お茶＆お菓子のティータイム付）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持ち物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エプロン、ケーキの箱をいれる袋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ケーキの箱は当方で準備致します。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E572B98-198D-44B0-A26B-1BBE1E3472A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9718" y="1186917"/>
            <a:ext cx="1489000" cy="11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2020-10-12T06:52:59Z</dcterms:modified>
</cp:coreProperties>
</file>