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3600450" cy="5400675"/>
  <p:notesSz cx="10450513" cy="73183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490856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1pPr>
    <a:lvl2pPr marL="245428" algn="l" defTabSz="490856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2pPr>
    <a:lvl3pPr marL="490856" algn="l" defTabSz="490856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3pPr>
    <a:lvl4pPr marL="736284" algn="l" defTabSz="490856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4pPr>
    <a:lvl5pPr marL="981712" algn="l" defTabSz="490856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5pPr>
    <a:lvl6pPr marL="1227139" algn="l" defTabSz="490856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6pPr>
    <a:lvl7pPr marL="1472567" algn="l" defTabSz="490856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7pPr>
    <a:lvl8pPr marL="1717996" algn="l" defTabSz="490856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8pPr>
    <a:lvl9pPr marL="1963423" algn="l" defTabSz="490856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  <p15:guide id="3" orient="horz" pos="1701">
          <p15:clr>
            <a:srgbClr val="A4A3A4"/>
          </p15:clr>
        </p15:guide>
        <p15:guide id="4" pos="113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92">
          <p15:clr>
            <a:srgbClr val="A4A3A4"/>
          </p15:clr>
        </p15:guide>
        <p15:guide id="2" pos="2305">
          <p15:clr>
            <a:srgbClr val="A4A3A4"/>
          </p15:clr>
        </p15:guide>
        <p15:guide id="3" orient="horz" pos="2305">
          <p15:clr>
            <a:srgbClr val="A4A3A4"/>
          </p15:clr>
        </p15:guide>
        <p15:guide id="4" pos="329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7B23"/>
    <a:srgbClr val="D3C5C3"/>
    <a:srgbClr val="004C10"/>
    <a:srgbClr val="2D7545"/>
    <a:srgbClr val="7F0F03"/>
    <a:srgbClr val="ECC430"/>
    <a:srgbClr val="663300"/>
    <a:srgbClr val="FF0000"/>
    <a:srgbClr val="FF9900"/>
    <a:srgbClr val="FFD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9515" autoAdjust="0"/>
  </p:normalViewPr>
  <p:slideViewPr>
    <p:cSldViewPr snapToGrid="0">
      <p:cViewPr varScale="1">
        <p:scale>
          <a:sx n="104" d="100"/>
          <a:sy n="104" d="100"/>
        </p:scale>
        <p:origin x="2774" y="86"/>
      </p:cViewPr>
      <p:guideLst>
        <p:guide orient="horz" pos="3435"/>
        <p:guide pos="2449"/>
        <p:guide orient="horz" pos="1701"/>
        <p:guide pos="113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292"/>
        <p:guide pos="2305"/>
        <p:guide orient="horz" pos="2305"/>
        <p:guide pos="329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4529311" cy="365752"/>
          </a:xfrm>
          <a:prstGeom prst="rect">
            <a:avLst/>
          </a:prstGeom>
        </p:spPr>
        <p:txBody>
          <a:bodyPr vert="horz" lIns="91396" tIns="45699" rIns="91396" bIns="45699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918942" y="0"/>
            <a:ext cx="4529311" cy="365752"/>
          </a:xfrm>
          <a:prstGeom prst="rect">
            <a:avLst/>
          </a:prstGeom>
        </p:spPr>
        <p:txBody>
          <a:bodyPr vert="horz" lIns="91396" tIns="45699" rIns="91396" bIns="45699" rtlCol="0"/>
          <a:lstStyle>
            <a:lvl1pPr algn="r">
              <a:defRPr sz="1100"/>
            </a:lvl1pPr>
          </a:lstStyle>
          <a:p>
            <a:fld id="{EE9052AC-22C8-44EE-B9CE-DD76BB601DBD}" type="datetime1">
              <a:rPr kumimoji="1" lang="ja-JP" altLang="en-US" smtClean="0"/>
              <a:t>2020/10/6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8" y="6951515"/>
            <a:ext cx="4529311" cy="365752"/>
          </a:xfrm>
          <a:prstGeom prst="rect">
            <a:avLst/>
          </a:prstGeom>
        </p:spPr>
        <p:txBody>
          <a:bodyPr vert="horz" lIns="91396" tIns="45699" rIns="91396" bIns="45699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918942" y="6951515"/>
            <a:ext cx="4529311" cy="365752"/>
          </a:xfrm>
          <a:prstGeom prst="rect">
            <a:avLst/>
          </a:prstGeom>
        </p:spPr>
        <p:txBody>
          <a:bodyPr vert="horz" lIns="91396" tIns="45699" rIns="91396" bIns="45699" rtlCol="0" anchor="b"/>
          <a:lstStyle>
            <a:lvl1pPr algn="r">
              <a:defRPr sz="1100"/>
            </a:lvl1pPr>
          </a:lstStyle>
          <a:p>
            <a:fld id="{78A262EF-70DF-4926-8929-0A60A2E81DC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4528554" cy="367189"/>
          </a:xfrm>
          <a:prstGeom prst="rect">
            <a:avLst/>
          </a:prstGeom>
        </p:spPr>
        <p:txBody>
          <a:bodyPr vert="horz" lIns="97119" tIns="48560" rIns="97119" bIns="48560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919550" y="2"/>
            <a:ext cx="4528554" cy="367189"/>
          </a:xfrm>
          <a:prstGeom prst="rect">
            <a:avLst/>
          </a:prstGeom>
        </p:spPr>
        <p:txBody>
          <a:bodyPr vert="horz" lIns="97119" tIns="48560" rIns="97119" bIns="48560" rtlCol="0"/>
          <a:lstStyle>
            <a:lvl1pPr algn="r">
              <a:defRPr sz="1100"/>
            </a:lvl1pPr>
          </a:lstStyle>
          <a:p>
            <a:fld id="{8A11C0AF-9DEE-4C36-8AAF-5834471A2F28}" type="datetime1">
              <a:rPr kumimoji="1" lang="ja-JP" altLang="en-US" smtClean="0"/>
              <a:t>2020/10/6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02138" y="914400"/>
            <a:ext cx="1646237" cy="2470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19" tIns="48560" rIns="97119" bIns="4856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45052" y="3521971"/>
            <a:ext cx="8360410" cy="2881610"/>
          </a:xfrm>
          <a:prstGeom prst="rect">
            <a:avLst/>
          </a:prstGeom>
        </p:spPr>
        <p:txBody>
          <a:bodyPr vert="horz" lIns="97119" tIns="48560" rIns="97119" bIns="4856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1" y="6951189"/>
            <a:ext cx="4528554" cy="367188"/>
          </a:xfrm>
          <a:prstGeom prst="rect">
            <a:avLst/>
          </a:prstGeom>
        </p:spPr>
        <p:txBody>
          <a:bodyPr vert="horz" lIns="97119" tIns="48560" rIns="97119" bIns="48560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919550" y="6951189"/>
            <a:ext cx="4528554" cy="367188"/>
          </a:xfrm>
          <a:prstGeom prst="rect">
            <a:avLst/>
          </a:prstGeom>
        </p:spPr>
        <p:txBody>
          <a:bodyPr vert="horz" lIns="97119" tIns="48560" rIns="97119" bIns="48560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90856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1pPr>
    <a:lvl2pPr marL="245428" algn="l" defTabSz="490856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2pPr>
    <a:lvl3pPr marL="490856" algn="l" defTabSz="490856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3pPr>
    <a:lvl4pPr marL="736284" algn="l" defTabSz="490856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4pPr>
    <a:lvl5pPr marL="981712" algn="l" defTabSz="490856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5pPr>
    <a:lvl6pPr marL="1227139" algn="l" defTabSz="490856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6pPr>
    <a:lvl7pPr marL="1472567" algn="l" defTabSz="490856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7pPr>
    <a:lvl8pPr marL="1717996" algn="l" defTabSz="490856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8pPr>
    <a:lvl9pPr marL="1963423" algn="l" defTabSz="490856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661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7" y="883861"/>
            <a:ext cx="3060383" cy="1880235"/>
          </a:xfrm>
          <a:prstGeom prst="rect">
            <a:avLst/>
          </a:prstGeom>
        </p:spPr>
        <p:txBody>
          <a:bodyPr lIns="44047" tIns="22023" rIns="44047" bIns="22023" anchor="b"/>
          <a:lstStyle>
            <a:lvl1pPr algn="ctr">
              <a:defRPr sz="2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60" y="2836605"/>
            <a:ext cx="2700337" cy="1303913"/>
          </a:xfrm>
          <a:prstGeom prst="rect">
            <a:avLst/>
          </a:prstGeom>
        </p:spPr>
        <p:txBody>
          <a:bodyPr lIns="44047" tIns="22023" rIns="44047" bIns="22023"/>
          <a:lstStyle>
            <a:lvl1pPr marL="0" indent="0" algn="ctr">
              <a:buNone/>
              <a:defRPr sz="1000"/>
            </a:lvl1pPr>
            <a:lvl2pPr marL="187264" indent="0" algn="ctr">
              <a:buNone/>
              <a:defRPr sz="800"/>
            </a:lvl2pPr>
            <a:lvl3pPr marL="374528" indent="0" algn="ctr">
              <a:buNone/>
              <a:defRPr sz="700"/>
            </a:lvl3pPr>
            <a:lvl4pPr marL="561793" indent="0" algn="ctr">
              <a:buNone/>
              <a:defRPr sz="700"/>
            </a:lvl4pPr>
            <a:lvl5pPr marL="749057" indent="0" algn="ctr">
              <a:buNone/>
              <a:defRPr sz="700"/>
            </a:lvl5pPr>
            <a:lvl6pPr marL="936322" indent="0" algn="ctr">
              <a:buNone/>
              <a:defRPr sz="700"/>
            </a:lvl6pPr>
            <a:lvl7pPr marL="1123586" indent="0" algn="ctr">
              <a:buNone/>
              <a:defRPr sz="700"/>
            </a:lvl7pPr>
            <a:lvl8pPr marL="1310850" indent="0" algn="ctr">
              <a:buNone/>
              <a:defRPr sz="700"/>
            </a:lvl8pPr>
            <a:lvl9pPr marL="1498114" indent="0" algn="ctr">
              <a:buNone/>
              <a:defRPr sz="7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725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309" y="5005312"/>
            <a:ext cx="1215832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662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724" y="287681"/>
            <a:ext cx="3105002" cy="1043821"/>
          </a:xfrm>
          <a:prstGeom prst="rect">
            <a:avLst/>
          </a:prstGeom>
        </p:spPr>
        <p:txBody>
          <a:bodyPr lIns="44047" tIns="22023" rIns="44047" bIns="2202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724" y="1437613"/>
            <a:ext cx="3105002" cy="3427004"/>
          </a:xfrm>
          <a:prstGeom prst="rect">
            <a:avLst/>
          </a:prstGeom>
        </p:spPr>
        <p:txBody>
          <a:bodyPr vert="eaVert" lIns="44047" tIns="22023" rIns="44047" bIns="2202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725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309" y="5005312"/>
            <a:ext cx="1215832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662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4" y="287538"/>
            <a:ext cx="776347" cy="4576823"/>
          </a:xfrm>
          <a:prstGeom prst="rect">
            <a:avLst/>
          </a:prstGeom>
        </p:spPr>
        <p:txBody>
          <a:bodyPr vert="eaVert" lIns="44047" tIns="22023" rIns="44047" bIns="2202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4" y="287538"/>
            <a:ext cx="2284035" cy="4576823"/>
          </a:xfrm>
          <a:prstGeom prst="rect">
            <a:avLst/>
          </a:prstGeom>
        </p:spPr>
        <p:txBody>
          <a:bodyPr vert="eaVert" lIns="44047" tIns="22023" rIns="44047" bIns="2202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725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309" y="5005312"/>
            <a:ext cx="1215832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662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724" y="287681"/>
            <a:ext cx="3105002" cy="1043821"/>
          </a:xfrm>
          <a:prstGeom prst="rect">
            <a:avLst/>
          </a:prstGeom>
        </p:spPr>
        <p:txBody>
          <a:bodyPr lIns="44047" tIns="22023" rIns="44047" bIns="2202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724" y="1437613"/>
            <a:ext cx="3105002" cy="3427004"/>
          </a:xfrm>
          <a:prstGeom prst="rect">
            <a:avLst/>
          </a:prstGeom>
        </p:spPr>
        <p:txBody>
          <a:bodyPr lIns="44047" tIns="22023" rIns="44047" bIns="2202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725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309" y="5005312"/>
            <a:ext cx="1215832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662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1346421"/>
            <a:ext cx="3105388" cy="2246530"/>
          </a:xfrm>
          <a:prstGeom prst="rect">
            <a:avLst/>
          </a:prstGeom>
        </p:spPr>
        <p:txBody>
          <a:bodyPr lIns="44047" tIns="22023" rIns="44047" bIns="22023" anchor="b"/>
          <a:lstStyle>
            <a:lvl1pPr>
              <a:defRPr sz="2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3614205"/>
            <a:ext cx="3105388" cy="1181397"/>
          </a:xfrm>
          <a:prstGeom prst="rect">
            <a:avLst/>
          </a:prstGeom>
        </p:spPr>
        <p:txBody>
          <a:bodyPr lIns="44047" tIns="22023" rIns="44047" bIns="22023"/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18726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7452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56179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74905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93632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12358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31085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49811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725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309" y="5005312"/>
            <a:ext cx="1215832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662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724" y="287681"/>
            <a:ext cx="3105002" cy="1043821"/>
          </a:xfrm>
          <a:prstGeom prst="rect">
            <a:avLst/>
          </a:prstGeom>
        </p:spPr>
        <p:txBody>
          <a:bodyPr lIns="44047" tIns="22023" rIns="44047" bIns="2202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4" y="1437679"/>
            <a:ext cx="1530191" cy="3426679"/>
          </a:xfrm>
          <a:prstGeom prst="rect">
            <a:avLst/>
          </a:prstGeom>
        </p:spPr>
        <p:txBody>
          <a:bodyPr lIns="44047" tIns="22023" rIns="44047" bIns="2202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31" y="1437679"/>
            <a:ext cx="1530191" cy="3426679"/>
          </a:xfrm>
          <a:prstGeom prst="rect">
            <a:avLst/>
          </a:prstGeom>
        </p:spPr>
        <p:txBody>
          <a:bodyPr lIns="44047" tIns="22023" rIns="44047" bIns="2202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47725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309" y="5005312"/>
            <a:ext cx="1215832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662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87538"/>
            <a:ext cx="3105388" cy="1043881"/>
          </a:xfrm>
          <a:prstGeom prst="rect">
            <a:avLst/>
          </a:prstGeom>
        </p:spPr>
        <p:txBody>
          <a:bodyPr lIns="44047" tIns="22023" rIns="44047" bIns="2202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2" y="1323917"/>
            <a:ext cx="1523159" cy="648831"/>
          </a:xfrm>
          <a:prstGeom prst="rect">
            <a:avLst/>
          </a:prstGeom>
        </p:spPr>
        <p:txBody>
          <a:bodyPr lIns="44047" tIns="22023" rIns="44047" bIns="22023" anchor="b"/>
          <a:lstStyle>
            <a:lvl1pPr marL="0" indent="0">
              <a:buNone/>
              <a:defRPr sz="1000" b="1"/>
            </a:lvl1pPr>
            <a:lvl2pPr marL="187264" indent="0">
              <a:buNone/>
              <a:defRPr sz="800" b="1"/>
            </a:lvl2pPr>
            <a:lvl3pPr marL="374528" indent="0">
              <a:buNone/>
              <a:defRPr sz="700" b="1"/>
            </a:lvl3pPr>
            <a:lvl4pPr marL="561793" indent="0">
              <a:buNone/>
              <a:defRPr sz="700" b="1"/>
            </a:lvl4pPr>
            <a:lvl5pPr marL="749057" indent="0">
              <a:buNone/>
              <a:defRPr sz="700" b="1"/>
            </a:lvl5pPr>
            <a:lvl6pPr marL="936322" indent="0">
              <a:buNone/>
              <a:defRPr sz="700" b="1"/>
            </a:lvl6pPr>
            <a:lvl7pPr marL="1123586" indent="0">
              <a:buNone/>
              <a:defRPr sz="700" b="1"/>
            </a:lvl7pPr>
            <a:lvl8pPr marL="1310850" indent="0">
              <a:buNone/>
              <a:defRPr sz="700" b="1"/>
            </a:lvl8pPr>
            <a:lvl9pPr marL="1498114" indent="0">
              <a:buNone/>
              <a:defRPr sz="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2" y="1972748"/>
            <a:ext cx="1523159" cy="2901613"/>
          </a:xfrm>
          <a:prstGeom prst="rect">
            <a:avLst/>
          </a:prstGeom>
        </p:spPr>
        <p:txBody>
          <a:bodyPr lIns="44047" tIns="22023" rIns="44047" bIns="2202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1323917"/>
            <a:ext cx="1530660" cy="648831"/>
          </a:xfrm>
          <a:prstGeom prst="rect">
            <a:avLst/>
          </a:prstGeom>
        </p:spPr>
        <p:txBody>
          <a:bodyPr lIns="44047" tIns="22023" rIns="44047" bIns="22023" anchor="b"/>
          <a:lstStyle>
            <a:lvl1pPr marL="0" indent="0">
              <a:buNone/>
              <a:defRPr sz="1000" b="1"/>
            </a:lvl1pPr>
            <a:lvl2pPr marL="187264" indent="0">
              <a:buNone/>
              <a:defRPr sz="800" b="1"/>
            </a:lvl2pPr>
            <a:lvl3pPr marL="374528" indent="0">
              <a:buNone/>
              <a:defRPr sz="700" b="1"/>
            </a:lvl3pPr>
            <a:lvl4pPr marL="561793" indent="0">
              <a:buNone/>
              <a:defRPr sz="700" b="1"/>
            </a:lvl4pPr>
            <a:lvl5pPr marL="749057" indent="0">
              <a:buNone/>
              <a:defRPr sz="700" b="1"/>
            </a:lvl5pPr>
            <a:lvl6pPr marL="936322" indent="0">
              <a:buNone/>
              <a:defRPr sz="700" b="1"/>
            </a:lvl6pPr>
            <a:lvl7pPr marL="1123586" indent="0">
              <a:buNone/>
              <a:defRPr sz="700" b="1"/>
            </a:lvl7pPr>
            <a:lvl8pPr marL="1310850" indent="0">
              <a:buNone/>
              <a:defRPr sz="700" b="1"/>
            </a:lvl8pPr>
            <a:lvl9pPr marL="1498114" indent="0">
              <a:buNone/>
              <a:defRPr sz="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972748"/>
            <a:ext cx="1530660" cy="2901613"/>
          </a:xfrm>
          <a:prstGeom prst="rect">
            <a:avLst/>
          </a:prstGeom>
        </p:spPr>
        <p:txBody>
          <a:bodyPr lIns="44047" tIns="22023" rIns="44047" bIns="2202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47725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309" y="5005312"/>
            <a:ext cx="1215832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662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724" y="287681"/>
            <a:ext cx="3105002" cy="1043821"/>
          </a:xfrm>
          <a:prstGeom prst="rect">
            <a:avLst/>
          </a:prstGeom>
        </p:spPr>
        <p:txBody>
          <a:bodyPr lIns="44047" tIns="22023" rIns="44047" bIns="2202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247725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309" y="5005312"/>
            <a:ext cx="1215832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662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247725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309" y="5005312"/>
            <a:ext cx="1215832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662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2" y="360047"/>
            <a:ext cx="1161239" cy="1260157"/>
          </a:xfrm>
          <a:prstGeom prst="rect">
            <a:avLst/>
          </a:prstGeom>
        </p:spPr>
        <p:txBody>
          <a:bodyPr lIns="44047" tIns="22023" rIns="44047" bIns="22023" anchor="b"/>
          <a:lstStyle>
            <a:lvl1pPr>
              <a:defRPr sz="1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777599"/>
            <a:ext cx="1822728" cy="38379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2" y="1620204"/>
            <a:ext cx="1161239" cy="3001625"/>
          </a:xfrm>
          <a:prstGeom prst="rect">
            <a:avLst/>
          </a:prstGeom>
        </p:spPr>
        <p:txBody>
          <a:bodyPr lIns="44047" tIns="22023" rIns="44047" bIns="22023"/>
          <a:lstStyle>
            <a:lvl1pPr marL="0" indent="0">
              <a:buNone/>
              <a:defRPr sz="700"/>
            </a:lvl1pPr>
            <a:lvl2pPr marL="187264" indent="0">
              <a:buNone/>
              <a:defRPr sz="600"/>
            </a:lvl2pPr>
            <a:lvl3pPr marL="374528" indent="0">
              <a:buNone/>
              <a:defRPr sz="500"/>
            </a:lvl3pPr>
            <a:lvl4pPr marL="561793" indent="0">
              <a:buNone/>
              <a:defRPr sz="400"/>
            </a:lvl4pPr>
            <a:lvl5pPr marL="749057" indent="0">
              <a:buNone/>
              <a:defRPr sz="400"/>
            </a:lvl5pPr>
            <a:lvl6pPr marL="936322" indent="0">
              <a:buNone/>
              <a:defRPr sz="400"/>
            </a:lvl6pPr>
            <a:lvl7pPr marL="1123586" indent="0">
              <a:buNone/>
              <a:defRPr sz="400"/>
            </a:lvl7pPr>
            <a:lvl8pPr marL="1310850" indent="0">
              <a:buNone/>
              <a:defRPr sz="400"/>
            </a:lvl8pPr>
            <a:lvl9pPr marL="1498114" indent="0">
              <a:buNone/>
              <a:defRPr sz="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47725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309" y="5005312"/>
            <a:ext cx="1215832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662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2" y="360047"/>
            <a:ext cx="1161239" cy="1260157"/>
          </a:xfrm>
          <a:prstGeom prst="rect">
            <a:avLst/>
          </a:prstGeom>
        </p:spPr>
        <p:txBody>
          <a:bodyPr lIns="44047" tIns="22023" rIns="44047" bIns="22023" anchor="b"/>
          <a:lstStyle>
            <a:lvl1pPr>
              <a:defRPr sz="1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777599"/>
            <a:ext cx="1822728" cy="3837980"/>
          </a:xfrm>
          <a:prstGeom prst="rect">
            <a:avLst/>
          </a:prstGeom>
        </p:spPr>
        <p:txBody>
          <a:bodyPr lIns="44047" tIns="22023" rIns="44047" bIns="22023" anchor="t"/>
          <a:lstStyle>
            <a:lvl1pPr marL="0" indent="0">
              <a:buNone/>
              <a:defRPr sz="1300"/>
            </a:lvl1pPr>
            <a:lvl2pPr marL="187264" indent="0">
              <a:buNone/>
              <a:defRPr sz="1100"/>
            </a:lvl2pPr>
            <a:lvl3pPr marL="374528" indent="0">
              <a:buNone/>
              <a:defRPr sz="1000"/>
            </a:lvl3pPr>
            <a:lvl4pPr marL="561793" indent="0">
              <a:buNone/>
              <a:defRPr sz="800"/>
            </a:lvl4pPr>
            <a:lvl5pPr marL="749057" indent="0">
              <a:buNone/>
              <a:defRPr sz="800"/>
            </a:lvl5pPr>
            <a:lvl6pPr marL="936322" indent="0">
              <a:buNone/>
              <a:defRPr sz="800"/>
            </a:lvl6pPr>
            <a:lvl7pPr marL="1123586" indent="0">
              <a:buNone/>
              <a:defRPr sz="800"/>
            </a:lvl7pPr>
            <a:lvl8pPr marL="1310850" indent="0">
              <a:buNone/>
              <a:defRPr sz="800"/>
            </a:lvl8pPr>
            <a:lvl9pPr marL="1498114" indent="0">
              <a:buNone/>
              <a:defRPr sz="800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2" y="1620204"/>
            <a:ext cx="1161239" cy="3001625"/>
          </a:xfrm>
          <a:prstGeom prst="rect">
            <a:avLst/>
          </a:prstGeom>
        </p:spPr>
        <p:txBody>
          <a:bodyPr lIns="44047" tIns="22023" rIns="44047" bIns="22023"/>
          <a:lstStyle>
            <a:lvl1pPr marL="0" indent="0">
              <a:buNone/>
              <a:defRPr sz="700"/>
            </a:lvl1pPr>
            <a:lvl2pPr marL="187264" indent="0">
              <a:buNone/>
              <a:defRPr sz="600"/>
            </a:lvl2pPr>
            <a:lvl3pPr marL="374528" indent="0">
              <a:buNone/>
              <a:defRPr sz="500"/>
            </a:lvl3pPr>
            <a:lvl4pPr marL="561793" indent="0">
              <a:buNone/>
              <a:defRPr sz="400"/>
            </a:lvl4pPr>
            <a:lvl5pPr marL="749057" indent="0">
              <a:buNone/>
              <a:defRPr sz="400"/>
            </a:lvl5pPr>
            <a:lvl6pPr marL="936322" indent="0">
              <a:buNone/>
              <a:defRPr sz="400"/>
            </a:lvl6pPr>
            <a:lvl7pPr marL="1123586" indent="0">
              <a:buNone/>
              <a:defRPr sz="400"/>
            </a:lvl7pPr>
            <a:lvl8pPr marL="1310850" indent="0">
              <a:buNone/>
              <a:defRPr sz="400"/>
            </a:lvl8pPr>
            <a:lvl9pPr marL="1498114" indent="0">
              <a:buNone/>
              <a:defRPr sz="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47725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309" y="5005312"/>
            <a:ext cx="1215832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662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373938" rtl="0" fontAlgn="base">
        <a:lnSpc>
          <a:spcPct val="90000"/>
        </a:lnSpc>
        <a:spcBef>
          <a:spcPct val="0"/>
        </a:spcBef>
        <a:spcAft>
          <a:spcPct val="0"/>
        </a:spcAft>
        <a:defRPr kumimoji="1" sz="1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73938" rtl="0" fontAlgn="base">
        <a:lnSpc>
          <a:spcPct val="90000"/>
        </a:lnSpc>
        <a:spcBef>
          <a:spcPct val="0"/>
        </a:spcBef>
        <a:spcAft>
          <a:spcPct val="0"/>
        </a:spcAft>
        <a:defRPr kumimoji="1" sz="18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373938" rtl="0" fontAlgn="base">
        <a:lnSpc>
          <a:spcPct val="90000"/>
        </a:lnSpc>
        <a:spcBef>
          <a:spcPct val="0"/>
        </a:spcBef>
        <a:spcAft>
          <a:spcPct val="0"/>
        </a:spcAft>
        <a:defRPr kumimoji="1" sz="18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373938" rtl="0" fontAlgn="base">
        <a:lnSpc>
          <a:spcPct val="90000"/>
        </a:lnSpc>
        <a:spcBef>
          <a:spcPct val="0"/>
        </a:spcBef>
        <a:spcAft>
          <a:spcPct val="0"/>
        </a:spcAft>
        <a:defRPr kumimoji="1" sz="18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373938" rtl="0" fontAlgn="base">
        <a:lnSpc>
          <a:spcPct val="90000"/>
        </a:lnSpc>
        <a:spcBef>
          <a:spcPct val="0"/>
        </a:spcBef>
        <a:spcAft>
          <a:spcPct val="0"/>
        </a:spcAft>
        <a:defRPr kumimoji="1" sz="18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220233" algn="l" defTabSz="373938" rtl="0" fontAlgn="base">
        <a:lnSpc>
          <a:spcPct val="90000"/>
        </a:lnSpc>
        <a:spcBef>
          <a:spcPct val="0"/>
        </a:spcBef>
        <a:spcAft>
          <a:spcPct val="0"/>
        </a:spcAft>
        <a:defRPr kumimoji="1" sz="18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440466" algn="l" defTabSz="373938" rtl="0" fontAlgn="base">
        <a:lnSpc>
          <a:spcPct val="90000"/>
        </a:lnSpc>
        <a:spcBef>
          <a:spcPct val="0"/>
        </a:spcBef>
        <a:spcAft>
          <a:spcPct val="0"/>
        </a:spcAft>
        <a:defRPr kumimoji="1" sz="18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660700" algn="l" defTabSz="373938" rtl="0" fontAlgn="base">
        <a:lnSpc>
          <a:spcPct val="90000"/>
        </a:lnSpc>
        <a:spcBef>
          <a:spcPct val="0"/>
        </a:spcBef>
        <a:spcAft>
          <a:spcPct val="0"/>
        </a:spcAft>
        <a:defRPr kumimoji="1" sz="18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880933" algn="l" defTabSz="373938" rtl="0" fontAlgn="base">
        <a:lnSpc>
          <a:spcPct val="90000"/>
        </a:lnSpc>
        <a:spcBef>
          <a:spcPct val="0"/>
        </a:spcBef>
        <a:spcAft>
          <a:spcPct val="0"/>
        </a:spcAft>
        <a:defRPr kumimoji="1" sz="18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93293" indent="-93293" algn="l" defTabSz="373938" rtl="0" fontAlgn="base">
        <a:lnSpc>
          <a:spcPct val="90000"/>
        </a:lnSpc>
        <a:spcBef>
          <a:spcPts val="409"/>
        </a:spcBef>
        <a:spcAft>
          <a:spcPct val="0"/>
        </a:spcAft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645" indent="-93293" algn="l" defTabSz="373938" rtl="0" fontAlgn="base">
        <a:lnSpc>
          <a:spcPct val="90000"/>
        </a:lnSpc>
        <a:spcBef>
          <a:spcPts val="205"/>
        </a:spcBef>
        <a:spcAft>
          <a:spcPct val="0"/>
        </a:spcAft>
        <a:buFont typeface="Arial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67996" indent="-93293" algn="l" defTabSz="373938" rtl="0" fontAlgn="base">
        <a:lnSpc>
          <a:spcPct val="90000"/>
        </a:lnSpc>
        <a:spcBef>
          <a:spcPts val="205"/>
        </a:spcBef>
        <a:spcAft>
          <a:spcPct val="0"/>
        </a:spcAft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55347" indent="-93293" algn="l" defTabSz="373938" rtl="0" fontAlgn="base">
        <a:lnSpc>
          <a:spcPct val="90000"/>
        </a:lnSpc>
        <a:spcBef>
          <a:spcPts val="205"/>
        </a:spcBef>
        <a:spcAft>
          <a:spcPct val="0"/>
        </a:spcAft>
        <a:buFont typeface="Arial" pitchFamily="34" charset="0"/>
        <a:buChar char="•"/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841934" indent="-93293" algn="l" defTabSz="373938" rtl="0" fontAlgn="base">
        <a:lnSpc>
          <a:spcPct val="90000"/>
        </a:lnSpc>
        <a:spcBef>
          <a:spcPts val="205"/>
        </a:spcBef>
        <a:spcAft>
          <a:spcPct val="0"/>
        </a:spcAft>
        <a:buFont typeface="Arial" pitchFamily="34" charset="0"/>
        <a:buChar char="•"/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1029954" indent="-93632" algn="l" defTabSz="374528" rtl="0" eaLnBrk="1" latinLnBrk="0" hangingPunct="1">
        <a:lnSpc>
          <a:spcPct val="90000"/>
        </a:lnSpc>
        <a:spcBef>
          <a:spcPts val="205"/>
        </a:spcBef>
        <a:buFont typeface="Arial" panose="020B0604020202020204" pitchFamily="34" charset="0"/>
        <a:buChar char="•"/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217218" indent="-93632" algn="l" defTabSz="374528" rtl="0" eaLnBrk="1" latinLnBrk="0" hangingPunct="1">
        <a:lnSpc>
          <a:spcPct val="90000"/>
        </a:lnSpc>
        <a:spcBef>
          <a:spcPts val="205"/>
        </a:spcBef>
        <a:buFont typeface="Arial" panose="020B0604020202020204" pitchFamily="34" charset="0"/>
        <a:buChar char="•"/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404483" indent="-93632" algn="l" defTabSz="374528" rtl="0" eaLnBrk="1" latinLnBrk="0" hangingPunct="1">
        <a:lnSpc>
          <a:spcPct val="90000"/>
        </a:lnSpc>
        <a:spcBef>
          <a:spcPts val="205"/>
        </a:spcBef>
        <a:buFont typeface="Arial" panose="020B0604020202020204" pitchFamily="34" charset="0"/>
        <a:buChar char="•"/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591747" indent="-93632" algn="l" defTabSz="374528" rtl="0" eaLnBrk="1" latinLnBrk="0" hangingPunct="1">
        <a:lnSpc>
          <a:spcPct val="90000"/>
        </a:lnSpc>
        <a:spcBef>
          <a:spcPts val="205"/>
        </a:spcBef>
        <a:buFont typeface="Arial" panose="020B0604020202020204" pitchFamily="34" charset="0"/>
        <a:buChar char="•"/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452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87264" algn="l" defTabSz="37452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74528" algn="l" defTabSz="37452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61793" algn="l" defTabSz="37452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49057" algn="l" defTabSz="37452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936322" algn="l" defTabSz="37452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123586" algn="l" defTabSz="37452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0850" algn="l" defTabSz="37452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498114" algn="l" defTabSz="37452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11" Type="http://schemas.openxmlformats.org/officeDocument/2006/relationships/image" Target="../media/image6.jpeg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Server-win\share\アスクル関連\１月作業\0111アスクル\AI\002_922d_singlemother\haikei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1F7B23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300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10800000">
            <a:off x="-3926" y="-7546"/>
            <a:ext cx="3604375" cy="5401132"/>
          </a:xfrm>
          <a:prstGeom prst="rect">
            <a:avLst/>
          </a:prstGeom>
          <a:noFill/>
        </p:spPr>
      </p:pic>
      <p:pic>
        <p:nvPicPr>
          <p:cNvPr id="3" name="Picture 4" descr="\\Server-win\share\アスクル関連\１月作業\0111アスクル\AI\002_922d_singlemother\haieishir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4428" y="225474"/>
            <a:ext cx="3251285" cy="4966797"/>
          </a:xfrm>
          <a:prstGeom prst="rect">
            <a:avLst/>
          </a:prstGeom>
          <a:noFill/>
        </p:spPr>
      </p:pic>
      <p:pic>
        <p:nvPicPr>
          <p:cNvPr id="6" name="Picture 7" descr="\\Server-win\share\アスクル関連\１月作業\0111アスクル\AI\002_922d_singlemother\waku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5300"/>
                    </a14:imgEffect>
                    <a14:imgEffect>
                      <a14:saturation sat="4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75937" y="1014114"/>
            <a:ext cx="2959447" cy="2531322"/>
          </a:xfrm>
          <a:prstGeom prst="rect">
            <a:avLst/>
          </a:prstGeom>
          <a:noFill/>
        </p:spPr>
      </p:pic>
      <p:sp>
        <p:nvSpPr>
          <p:cNvPr id="199" name="正方形/長方形 198"/>
          <p:cNvSpPr/>
          <p:nvPr/>
        </p:nvSpPr>
        <p:spPr>
          <a:xfrm>
            <a:off x="287657" y="3752463"/>
            <a:ext cx="3017287" cy="13463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lang="ja-JP" altLang="en-US" sz="15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4" name="Picture 5" descr="\\Server-win\share\アスクル関連\１月作業\0111アスクル\AI\002_922d_singlemother\muryou.png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300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663452" y="2507"/>
            <a:ext cx="541521" cy="668767"/>
          </a:xfrm>
          <a:prstGeom prst="rect">
            <a:avLst/>
          </a:prstGeom>
          <a:noFill/>
        </p:spPr>
      </p:pic>
      <p:sp>
        <p:nvSpPr>
          <p:cNvPr id="91" name="テキスト ボックス 90"/>
          <p:cNvSpPr txBox="1"/>
          <p:nvPr/>
        </p:nvSpPr>
        <p:spPr>
          <a:xfrm>
            <a:off x="2590192" y="214511"/>
            <a:ext cx="688040" cy="644640"/>
          </a:xfrm>
          <a:prstGeom prst="rect">
            <a:avLst/>
          </a:prstGeom>
          <a:noFill/>
        </p:spPr>
        <p:txBody>
          <a:bodyPr wrap="square" lIns="44047" tIns="22023" rIns="44047" bIns="22023" rtlCol="0">
            <a:spAutoFit/>
          </a:bodyPr>
          <a:lstStyle/>
          <a:p>
            <a:pPr algn="ctr"/>
            <a:r>
              <a:rPr lang="ja-JP" altLang="en-US" sz="105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</a:t>
            </a:r>
            <a:r>
              <a:rPr lang="en-US" altLang="ja-JP" sz="105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day</a:t>
            </a:r>
          </a:p>
          <a:p>
            <a:pPr algn="ctr"/>
            <a:r>
              <a:rPr lang="en-US" altLang="ja-JP" sz="105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LESSON</a:t>
            </a:r>
          </a:p>
          <a:p>
            <a:pPr algn="ctr"/>
            <a:endParaRPr lang="ja-JP" altLang="en-US" sz="17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505247" y="1007321"/>
            <a:ext cx="1920466" cy="1429471"/>
          </a:xfrm>
          <a:prstGeom prst="rect">
            <a:avLst/>
          </a:prstGeom>
          <a:noFill/>
        </p:spPr>
        <p:txBody>
          <a:bodyPr wrap="square" lIns="44047" tIns="22023" rIns="44047" bIns="22023" rtlCol="0">
            <a:spAutoFit/>
          </a:bodyPr>
          <a:lstStyle/>
          <a:p>
            <a:r>
              <a:rPr lang="ja-JP" altLang="en-US" sz="8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ココア生地のスポンジに</a:t>
            </a:r>
            <a:endParaRPr lang="en-US" altLang="ja-JP" sz="800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チョコレートクリームをたっぷりぬって、まわりにチョコレートをデコレーションしたリッチなケーキです。</a:t>
            </a:r>
            <a:endParaRPr lang="en-US" altLang="ja-JP" sz="800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お菓子づくりが初めての人も大歓迎♪</a:t>
            </a:r>
            <a:endParaRPr lang="en-US" altLang="ja-JP" sz="800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楽しくケーキ作りをしませんか？</a:t>
            </a:r>
            <a:endParaRPr lang="en-US" altLang="ja-JP" sz="800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クリスマスパーティーにぴったり♡</a:t>
            </a:r>
            <a:endParaRPr lang="en-US" altLang="ja-JP" sz="800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持ち帰り</a:t>
            </a:r>
            <a:endParaRPr lang="en-US" altLang="ja-JP" sz="900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チョコレートケーキ</a:t>
            </a:r>
            <a:endParaRPr lang="en-US" altLang="ja-JP" sz="900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（約</a:t>
            </a:r>
            <a:r>
              <a:rPr lang="en-US" altLang="ja-JP" sz="9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9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lang="en-US" altLang="ja-JP" sz="9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cm</a:t>
            </a:r>
            <a:r>
              <a:rPr lang="ja-JP" altLang="en-US" sz="9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　</a:t>
            </a:r>
            <a:r>
              <a:rPr lang="en-US" altLang="ja-JP" sz="9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9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r>
              <a:rPr lang="en-US" altLang="ja-JP" sz="9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9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台作成</a:t>
            </a:r>
            <a:endParaRPr lang="en-US" altLang="ja-JP" sz="900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700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231883" y="2542791"/>
            <a:ext cx="2431569" cy="1706470"/>
          </a:xfrm>
          <a:prstGeom prst="rect">
            <a:avLst/>
          </a:prstGeom>
          <a:noFill/>
        </p:spPr>
        <p:txBody>
          <a:bodyPr wrap="square" lIns="44047" tIns="22023" rIns="44047" bIns="22023" rtlCol="0" anchor="t">
            <a:spAutoFit/>
          </a:bodyPr>
          <a:lstStyle/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[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日程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]</a:t>
            </a:r>
            <a:r>
              <a:rPr lang="en-US" altLang="ja-JP" dirty="0">
                <a:solidFill>
                  <a:srgbClr val="58585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水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r>
              <a:rPr lang="ja-JP" altLang="en-US" sz="9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10:00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12:30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②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14:00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16:30</a:t>
            </a: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③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18:00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21:00※</a:t>
            </a:r>
          </a:p>
          <a:p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夜の部は、ココアスポンジは</a:t>
            </a: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事前に作ったものを使用します</a:t>
            </a: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ja-JP" altLang="en-US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1796300" y="3334395"/>
            <a:ext cx="1969126" cy="321475"/>
          </a:xfrm>
          <a:prstGeom prst="rect">
            <a:avLst/>
          </a:prstGeom>
          <a:noFill/>
        </p:spPr>
        <p:txBody>
          <a:bodyPr wrap="square" lIns="44047" tIns="22023" rIns="44047" bIns="22023" rtlCol="0" anchor="t">
            <a:spAutoFit/>
          </a:bodyPr>
          <a:lstStyle/>
          <a:p>
            <a:r>
              <a:rPr lang="ja-JP" altLang="en-US" sz="600" dirty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このレッスンは入会金不要です</a:t>
            </a:r>
            <a:endParaRPr lang="en-US" altLang="ja-JP" sz="600" dirty="0">
              <a:solidFill>
                <a:srgbClr val="7030A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600" dirty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是非お友達を誘って、ご参加くださいませ。</a:t>
            </a:r>
            <a:endParaRPr lang="en-US" altLang="ja-JP" sz="600" dirty="0">
              <a:solidFill>
                <a:srgbClr val="7030A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600" dirty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皆様のご参加をお待ちしております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65066" y="328437"/>
            <a:ext cx="3298342" cy="685677"/>
          </a:xfrm>
          <a:prstGeom prst="rect">
            <a:avLst/>
          </a:prstGeom>
          <a:noFill/>
        </p:spPr>
        <p:txBody>
          <a:bodyPr wrap="square" lIns="44047" tIns="22023" rIns="44047" bIns="22023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altLang="ja-JP" sz="2000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Merry Christmas</a:t>
            </a:r>
          </a:p>
          <a:p>
            <a:pPr>
              <a:lnSpc>
                <a:spcPts val="2500"/>
              </a:lnSpc>
            </a:pPr>
            <a:r>
              <a:rPr lang="ja-JP" altLang="en-US" sz="2000" dirty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チョコレートケーキ</a:t>
            </a:r>
            <a:endParaRPr lang="en-US" altLang="ja-JP" sz="2000" dirty="0">
              <a:solidFill>
                <a:srgbClr val="6633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66" y="3695263"/>
            <a:ext cx="1598287" cy="311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正方形/長方形 66"/>
          <p:cNvSpPr/>
          <p:nvPr/>
        </p:nvSpPr>
        <p:spPr>
          <a:xfrm>
            <a:off x="320867" y="3971140"/>
            <a:ext cx="304351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9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zh-TW" sz="9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461-0005</a:t>
            </a:r>
            <a:r>
              <a:rPr lang="ja-JP" altLang="en-US" sz="9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名古屋市東区東桜</a:t>
            </a:r>
            <a:r>
              <a:rPr lang="en-US" altLang="ja-JP" sz="9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2-9-4</a:t>
            </a:r>
            <a:r>
              <a:rPr lang="ja-JP" altLang="en-US" sz="9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1105</a:t>
            </a:r>
            <a:endParaRPr lang="ja-JP" altLang="en-US" sz="900" dirty="0">
              <a:solidFill>
                <a:schemeClr val="accent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429621" y="4098762"/>
            <a:ext cx="2614058" cy="290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9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地下鉄　桜通線　高岳駅</a:t>
            </a:r>
            <a:r>
              <a:rPr lang="en-US" altLang="ja-JP" sz="9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9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番出口より徒歩</a:t>
            </a:r>
            <a:r>
              <a:rPr lang="en-US" altLang="ja-JP" sz="9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1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</a:p>
        </p:txBody>
      </p:sp>
      <p:sp>
        <p:nvSpPr>
          <p:cNvPr id="69" name="正方形/長方形 68"/>
          <p:cNvSpPr/>
          <p:nvPr/>
        </p:nvSpPr>
        <p:spPr>
          <a:xfrm>
            <a:off x="345843" y="4371089"/>
            <a:ext cx="65092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ご予約は</a:t>
            </a:r>
            <a:r>
              <a:rPr lang="ja-JP" altLang="en-US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1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anc</a:t>
            </a:r>
            <a:r>
              <a:rPr lang="en-US" altLang="ja-JP" sz="12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ooking.nms@gmail.com</a:t>
            </a:r>
            <a:endParaRPr lang="ja-JP" altLang="en-US" sz="1200" dirty="0">
              <a:solidFill>
                <a:schemeClr val="accent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65066" y="4575562"/>
            <a:ext cx="32723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700" b="1" dirty="0">
                <a:solidFill>
                  <a:srgbClr val="ED7D31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700" b="1" dirty="0">
                <a:solidFill>
                  <a:srgbClr val="ED7D31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キャンセルについて</a:t>
            </a:r>
            <a:endParaRPr lang="en-US" altLang="ja-JP" sz="700" b="1" dirty="0">
              <a:solidFill>
                <a:srgbClr val="ED7D31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700" b="1" dirty="0">
                <a:solidFill>
                  <a:srgbClr val="ED7D31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事前に材料を準備している都合上、５日前までにお申し出ください。</a:t>
            </a:r>
            <a:endParaRPr lang="en-US" altLang="ja-JP" sz="700" b="1" dirty="0">
              <a:solidFill>
                <a:srgbClr val="ED7D31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700" b="1" dirty="0">
                <a:solidFill>
                  <a:srgbClr val="ED7D31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欠席や振替受講が出来なかった場合、その他等受講出来なかった場合でも、</a:t>
            </a:r>
            <a:endParaRPr lang="en-US" altLang="ja-JP" sz="700" b="1" dirty="0">
              <a:solidFill>
                <a:srgbClr val="ED7D31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700" b="1" dirty="0">
                <a:solidFill>
                  <a:srgbClr val="ED7D31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繰り越しやご返金は致しておりません。ご了承くださいませ。</a:t>
            </a:r>
            <a:endParaRPr lang="en-US" altLang="ja-JP" sz="700" b="1" dirty="0">
              <a:solidFill>
                <a:srgbClr val="ED7D31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AutoShape 4" descr="写真 2018-09-09 20 38 31.jpg"/>
          <p:cNvSpPr>
            <a:spLocks noChangeAspect="1" noChangeArrowheads="1"/>
          </p:cNvSpPr>
          <p:nvPr/>
        </p:nvSpPr>
        <p:spPr bwMode="auto">
          <a:xfrm>
            <a:off x="349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27705" y="2431250"/>
            <a:ext cx="22161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[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レッスン料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]</a:t>
            </a: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5,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+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税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（お茶＆お菓子のティータイム付）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[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持ち物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]</a:t>
            </a: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エプロン、ケーキの箱をいれる袋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ケーキの箱は当方で準備致します。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2E572B98-198D-44B0-A26B-1BBE1E3472A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2530" y="1194368"/>
            <a:ext cx="1489000" cy="111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エレメント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defRPr sz="3200" b="1" dirty="0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234</Words>
  <Application>Microsoft Office PowerPoint</Application>
  <PresentationFormat>ユーザー設定</PresentationFormat>
  <Paragraphs>40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HGP創英角ｺﾞｼｯｸUB</vt:lpstr>
      <vt:lpstr>メイリオ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2017-01-19T10:37:45Z</dcterms:created>
  <dcterms:modified xsi:type="dcterms:W3CDTF">2020-10-05T15:27:02Z</dcterms:modified>
</cp:coreProperties>
</file>